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1" r:id="rId4"/>
    <p:sldId id="272" r:id="rId5"/>
    <p:sldId id="259" r:id="rId6"/>
    <p:sldId id="260" r:id="rId7"/>
    <p:sldId id="267" r:id="rId8"/>
    <p:sldId id="268" r:id="rId9"/>
    <p:sldId id="269" r:id="rId10"/>
    <p:sldId id="270" r:id="rId11"/>
    <p:sldId id="261" r:id="rId12"/>
    <p:sldId id="257" r:id="rId13"/>
    <p:sldId id="262" r:id="rId14"/>
    <p:sldId id="263" r:id="rId15"/>
    <p:sldId id="265" r:id="rId16"/>
    <p:sldId id="264" r:id="rId17"/>
    <p:sldId id="266" r:id="rId18"/>
    <p:sldId id="274" r:id="rId19"/>
    <p:sldId id="276" r:id="rId20"/>
    <p:sldId id="278" r:id="rId21"/>
    <p:sldId id="275" r:id="rId22"/>
    <p:sldId id="286" r:id="rId23"/>
    <p:sldId id="284" r:id="rId24"/>
    <p:sldId id="277" r:id="rId25"/>
    <p:sldId id="279" r:id="rId26"/>
    <p:sldId id="280" r:id="rId27"/>
    <p:sldId id="281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26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8C51D-BE2B-497B-A342-82E8EB75C9FA}" type="datetimeFigureOut">
              <a:rPr lang="ru-RU" smtClean="0"/>
              <a:pPr/>
              <a:t>21.04.2020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F41A9-292A-4410-9156-D7FE5BB436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3"/>
            <a:ext cx="7990656" cy="10801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Военно-патриотический музей школы №40 «Память»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16832"/>
            <a:ext cx="7848872" cy="2088232"/>
          </a:xfrm>
        </p:spPr>
        <p:txBody>
          <a:bodyPr>
            <a:normAutofit fontScale="92500" lnSpcReduction="20000"/>
          </a:bodyPr>
          <a:lstStyle/>
          <a:p>
            <a:r>
              <a:rPr lang="ru-RU" i="1" u="sng" dirty="0" smtClean="0">
                <a:solidFill>
                  <a:srgbClr val="FF0000"/>
                </a:solidFill>
              </a:rPr>
              <a:t>Брестская крепость </a:t>
            </a:r>
            <a:r>
              <a:rPr lang="ru-RU" i="1" dirty="0" smtClean="0">
                <a:solidFill>
                  <a:srgbClr val="FF0000"/>
                </a:solidFill>
              </a:rPr>
              <a:t>- одна из дорогих сердцу советских людей страниц истории Великой Отечественной Войны. </a:t>
            </a:r>
          </a:p>
          <a:p>
            <a:r>
              <a:rPr lang="ru-RU" sz="2800" i="1" dirty="0" smtClean="0">
                <a:solidFill>
                  <a:srgbClr val="FF0000"/>
                </a:solidFill>
              </a:rPr>
              <a:t>Руины старой крепости над Бугом почитаются как боевая реликвия.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://review-planet.ru/wp-content/uploads/2013/02/%D0%BC%D0%BE%D1%80%D0%B4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861048"/>
            <a:ext cx="3312368" cy="2592288"/>
          </a:xfrm>
          <a:prstGeom prst="rect">
            <a:avLst/>
          </a:prstGeom>
          <a:noFill/>
        </p:spPr>
      </p:pic>
      <p:pic>
        <p:nvPicPr>
          <p:cNvPr id="1030" name="Picture 6" descr="http://trofei.by/images/wysiwyg/2016-08-24/zOv9ZKzuKJtsfMQ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789040"/>
            <a:ext cx="3312368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Аида\Music\Desktop\фото музей Память\новый коллаж2 л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920880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01622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Долгие годы музей был центром встреч ветеранов </a:t>
            </a:r>
            <a:r>
              <a:rPr lang="ru-RU" sz="2400" dirty="0" smtClean="0">
                <a:solidFill>
                  <a:schemeClr val="tx1">
                    <a:lumMod val="75000"/>
                  </a:schemeClr>
                </a:solidFill>
              </a:rPr>
              <a:t>войны и </a:t>
            </a:r>
            <a:r>
              <a:rPr lang="ru-RU" sz="2400" dirty="0">
                <a:solidFill>
                  <a:schemeClr val="tx1">
                    <a:lumMod val="75000"/>
                  </a:schemeClr>
                </a:solidFill>
              </a:rPr>
              <a:t>школьников, центром патриотического воспитания. Ученики школы вели поисковую работу, ездили в экспедиции по местам боевой славы, собирали документы и </a:t>
            </a:r>
            <a:r>
              <a:rPr lang="ru-RU" sz="2400" dirty="0" smtClean="0">
                <a:solidFill>
                  <a:schemeClr val="tx1">
                    <a:lumMod val="75000"/>
                  </a:schemeClr>
                </a:solidFill>
              </a:rPr>
              <a:t>экспонаты.</a:t>
            </a:r>
            <a:endParaRPr lang="ru-RU" sz="2400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18434" name="Picture 2" descr="C:\Users\Аида\Music\Desktop\фото музей Память\DSC029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3528392" cy="3705225"/>
          </a:xfrm>
          <a:prstGeom prst="rect">
            <a:avLst/>
          </a:prstGeom>
          <a:noFill/>
        </p:spPr>
      </p:pic>
      <p:pic>
        <p:nvPicPr>
          <p:cNvPr id="18435" name="Picture 3" descr="C:\Users\Аида\Music\Desktop\фото музей Память\IMG_1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140968"/>
            <a:ext cx="3888432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Эти строки посвящаем Вам, дорогие ветераны!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/>
              <a:t>Нас с каждым годом остается меньше,</a:t>
            </a:r>
          </a:p>
          <a:p>
            <a:r>
              <a:rPr lang="ru-RU" sz="1800" dirty="0" err="1"/>
              <a:t>Прошедщих</a:t>
            </a:r>
            <a:r>
              <a:rPr lang="ru-RU" sz="1800" dirty="0"/>
              <a:t> сквозь свинец, огонь и чад.</a:t>
            </a:r>
          </a:p>
          <a:p>
            <a:r>
              <a:rPr lang="ru-RU" sz="1800" b="1" dirty="0"/>
              <a:t>Благословляю сыновей и женщин-</a:t>
            </a:r>
          </a:p>
          <a:p>
            <a:r>
              <a:rPr lang="ru-RU" sz="1800" dirty="0"/>
              <a:t>Сажать сады, выращивать внучат.</a:t>
            </a:r>
          </a:p>
          <a:p>
            <a:r>
              <a:rPr lang="ru-RU" sz="1800" dirty="0"/>
              <a:t>Нет не затем, чтобы однажды снова</a:t>
            </a:r>
          </a:p>
          <a:p>
            <a:r>
              <a:rPr lang="ru-RU" sz="1800" dirty="0"/>
              <a:t>Земля стонала, заживо горя,</a:t>
            </a:r>
          </a:p>
          <a:p>
            <a:r>
              <a:rPr lang="ru-RU" sz="1800" dirty="0"/>
              <a:t>А чтоб война-то проклятое слово</a:t>
            </a:r>
          </a:p>
          <a:p>
            <a:r>
              <a:rPr lang="ru-RU" sz="1800" dirty="0"/>
              <a:t>Встречалось разве только в </a:t>
            </a:r>
            <a:r>
              <a:rPr lang="ru-RU" sz="1800" dirty="0" smtClean="0"/>
              <a:t>словарях…</a:t>
            </a:r>
            <a:endParaRPr lang="ru-RU" sz="1800" dirty="0"/>
          </a:p>
          <a:p>
            <a:pPr algn="just"/>
            <a:r>
              <a:rPr lang="ru-RU" sz="1800" dirty="0" smtClean="0"/>
              <a:t>                                                            И.Лапшин</a:t>
            </a:r>
            <a:endParaRPr lang="ru-RU" sz="1800" dirty="0"/>
          </a:p>
        </p:txBody>
      </p:sp>
      <p:pic>
        <p:nvPicPr>
          <p:cNvPr id="5122" name="Picture 2" descr="https://i06.fotocdn.net/s119/3290975d53b39e4c/public_pin_m/2717151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4725144"/>
            <a:ext cx="4176464" cy="1923307"/>
          </a:xfrm>
          <a:prstGeom prst="rect">
            <a:avLst/>
          </a:prstGeom>
          <a:noFill/>
        </p:spPr>
      </p:pic>
      <p:pic>
        <p:nvPicPr>
          <p:cNvPr id="5124" name="Picture 4" descr="https://avatars.mds.yandex.net/get-pdb/38069/592dce65-2f3a-4716-a099-f70cbcd230de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980728"/>
            <a:ext cx="2579440" cy="3246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r>
              <a:rPr lang="ru-RU" cap="all" dirty="0"/>
              <a:t/>
            </a:r>
            <a:br>
              <a:rPr lang="ru-RU" cap="all" dirty="0"/>
            </a:br>
            <a:r>
              <a:rPr lang="ru-RU" sz="4000" b="1" dirty="0"/>
              <a:t>Низкий </a:t>
            </a:r>
            <a:r>
              <a:rPr lang="ru-RU" sz="4000" b="1" dirty="0" smtClean="0"/>
              <a:t>поклон Вам,  дорогие ветераны</a:t>
            </a:r>
            <a:r>
              <a:rPr lang="ru-RU" b="1" dirty="0"/>
              <a:t>!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780928"/>
            <a:ext cx="7560840" cy="3816424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1196752"/>
            <a:ext cx="50405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 сожалению, с каждым годом все меньше остается живых  свидетелей того времени, солдат Великой Отечественной. Но мы всегда будем помнить эту героическую страницу в истории нашей </a:t>
            </a:r>
            <a:r>
              <a:rPr lang="ru-RU" dirty="0" smtClean="0"/>
              <a:t>Родины.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364902"/>
          </a:xfrm>
        </p:spPr>
        <p:txBody>
          <a:bodyPr>
            <a:normAutofit fontScale="90000"/>
          </a:bodyPr>
          <a:lstStyle/>
          <a:p>
            <a:r>
              <a:rPr lang="ru-RU" cap="all" dirty="0"/>
              <a:t/>
            </a:r>
            <a:br>
              <a:rPr lang="ru-RU" cap="all" dirty="0"/>
            </a:br>
            <a:r>
              <a:rPr lang="ru-RU" sz="3100" u="sng" dirty="0" smtClean="0"/>
              <a:t>9 </a:t>
            </a:r>
            <a:r>
              <a:rPr lang="ru-RU" sz="3100" u="sng" dirty="0"/>
              <a:t>Мая </a:t>
            </a:r>
            <a:r>
              <a:rPr lang="ru-RU" sz="3100" dirty="0"/>
              <a:t>– священный день в истории нашей Родины, символизирующий беззаветное мужество, самоотверженный героизм, духовное величие защитников Отечества.</a:t>
            </a:r>
            <a:br>
              <a:rPr lang="ru-RU" sz="3100" dirty="0"/>
            </a:br>
            <a:endParaRPr lang="ru-RU" sz="3100" dirty="0"/>
          </a:p>
        </p:txBody>
      </p:sp>
      <p:pic>
        <p:nvPicPr>
          <p:cNvPr id="21506" name="Picture 2" descr="https://www.chitalnya.ru/upload3/166/67c43077d1e7acb8b76703089bbfbf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348880"/>
            <a:ext cx="5276850" cy="3724276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/>
          </a:bodyPr>
          <a:lstStyle/>
          <a:p>
            <a:r>
              <a:rPr lang="ru-RU" sz="2200" dirty="0"/>
              <a:t>Дорогие ветераны Великой Отечественной </a:t>
            </a:r>
            <a:r>
              <a:rPr lang="ru-RU" sz="2200" dirty="0" smtClean="0"/>
              <a:t>войны!</a:t>
            </a:r>
            <a:br>
              <a:rPr lang="ru-RU" sz="2200" dirty="0" smtClean="0"/>
            </a:br>
            <a:r>
              <a:rPr lang="ru-RU" sz="2200" dirty="0" smtClean="0"/>
              <a:t>От </a:t>
            </a:r>
            <a:r>
              <a:rPr lang="ru-RU" sz="2200" dirty="0"/>
              <a:t>всей души </a:t>
            </a:r>
            <a:r>
              <a:rPr lang="ru-RU" sz="2200" dirty="0" smtClean="0"/>
              <a:t>поздравляем Вас </a:t>
            </a:r>
            <a:r>
              <a:rPr lang="ru-RU" sz="2200" dirty="0"/>
              <a:t>с </a:t>
            </a:r>
            <a:r>
              <a:rPr lang="ru-RU" sz="2200" dirty="0" smtClean="0"/>
              <a:t>75-й </a:t>
            </a:r>
            <a:r>
              <a:rPr lang="ru-RU" sz="2200" dirty="0"/>
              <a:t>годовщиной со Дня </a:t>
            </a:r>
            <a:r>
              <a:rPr lang="ru-RU" sz="2200" dirty="0" smtClean="0"/>
              <a:t>Победы!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Мужество и самоотверженность народа-победителя стали символом несгибаемого духа, примером беззаветного служения Родине. Этот пример помогает нам </a:t>
            </a:r>
            <a:r>
              <a:rPr lang="ru-RU" sz="2200" dirty="0" smtClean="0"/>
              <a:t>жить на </a:t>
            </a:r>
            <a:r>
              <a:rPr lang="ru-RU" sz="2200" dirty="0"/>
              <a:t>благо своего </a:t>
            </a:r>
            <a:r>
              <a:rPr lang="ru-RU" sz="2200" dirty="0" smtClean="0"/>
              <a:t>города, республики </a:t>
            </a:r>
            <a:r>
              <a:rPr lang="ru-RU" sz="2200" dirty="0"/>
              <a:t>и своей страны, наполняет наши души истинным патриотизмом. Низкий поклон вам, дорогие ветераны, за жизнь, за свободу, за мирное небо над головой!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273630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9460" name="Picture 4" descr="https://umihelp.com/source/news/216_zph8m4jhs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861048"/>
            <a:ext cx="5904656" cy="28929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Autofit/>
          </a:bodyPr>
          <a:lstStyle/>
          <a:p>
            <a:r>
              <a:rPr lang="ru-RU" sz="2800" dirty="0"/>
              <a:t>Спасибо вам за то, что в годы тяжелых испытаний вы встали плечом к плечу, защищая Отечество, приближая этот прекрасный праздник – День Победы!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1600201"/>
            <a:ext cx="6851104" cy="1036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84" name="Picture 4" descr="https://chitalnya.ru/upload3/279/0268ee23052472ca6bde66f4a7bbc65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564904"/>
            <a:ext cx="7128792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Юные армейцы (7А класс) </a:t>
            </a:r>
            <a:r>
              <a:rPr lang="ru-RU" sz="3100" smtClean="0"/>
              <a:t>поздравляют ветеранов</a:t>
            </a:r>
            <a:r>
              <a:rPr lang="ru-RU" sz="3100" dirty="0" smtClean="0"/>
              <a:t>, учителей и учащихся школы №40 с Великим праздником Победы!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160101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3554" name="Picture 2" descr="https://koncpekt.ru/uploads/posts/2019-11/1573990460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76872"/>
            <a:ext cx="8382000" cy="3686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Юнармейцы 7А класса</a:t>
            </a:r>
            <a:br>
              <a:rPr lang="ru-RU" sz="3200" dirty="0" smtClean="0"/>
            </a:br>
            <a:r>
              <a:rPr lang="ru-RU" sz="3200" dirty="0" smtClean="0"/>
              <a:t>(руководитель </a:t>
            </a:r>
            <a:r>
              <a:rPr lang="ru-RU" sz="3200" dirty="0" err="1" smtClean="0"/>
              <a:t>Гилязетдинова</a:t>
            </a:r>
            <a:r>
              <a:rPr lang="ru-RU" sz="3200" dirty="0" smtClean="0"/>
              <a:t> И.М.)</a:t>
            </a:r>
            <a:endParaRPr lang="ru-RU" sz="3200" dirty="0"/>
          </a:p>
        </p:txBody>
      </p:sp>
      <p:pic>
        <p:nvPicPr>
          <p:cNvPr id="31746" name="Picture 2" descr="G:\юнармия\IMG_20191011_0903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064895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32657"/>
            <a:ext cx="8229600" cy="22322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Мастер-класс по сборке и разборке автомата</a:t>
            </a:r>
            <a:endParaRPr lang="ru-RU" dirty="0"/>
          </a:p>
        </p:txBody>
      </p:sp>
      <p:pic>
        <p:nvPicPr>
          <p:cNvPr id="33794" name="Picture 2" descr="D:\Мама\7А\фото 7 клпасс\Новая папка (2)\IMG_20191011_084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636912" cy="4411670"/>
          </a:xfrm>
          <a:prstGeom prst="rect">
            <a:avLst/>
          </a:prstGeom>
          <a:noFill/>
        </p:spPr>
      </p:pic>
      <p:pic>
        <p:nvPicPr>
          <p:cNvPr id="33795" name="Picture 3" descr="D:\Мама\7А\фото 7 клпасс\Новая папка (2)\IMG_20191011_084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8880"/>
            <a:ext cx="396044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22" name="Picture 2" descr="https://ds02.infourok.ru/uploads/ex/0a80/00075d7f-2102b537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5"/>
            <a:ext cx="8424936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ида\Music\Desktop\фото 7 клпасс\IMG_20191214_1137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4032448" cy="6021288"/>
          </a:xfrm>
          <a:prstGeom prst="rect">
            <a:avLst/>
          </a:prstGeom>
          <a:noFill/>
        </p:spPr>
      </p:pic>
      <p:pic>
        <p:nvPicPr>
          <p:cNvPr id="1027" name="Picture 3" descr="C:\Users\Аида\Music\Desktop\фото 7 клпасс\IMG_20191214_1104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60648"/>
            <a:ext cx="2643758" cy="3525010"/>
          </a:xfrm>
          <a:prstGeom prst="rect">
            <a:avLst/>
          </a:prstGeom>
          <a:noFill/>
        </p:spPr>
      </p:pic>
      <p:pic>
        <p:nvPicPr>
          <p:cNvPr id="1028" name="Picture 4" descr="C:\Users\Аида\Music\Desktop\фото 7 клпасс\IMG_20191214_110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789040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G:\юнармия\IMG_20191207_1338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64704"/>
            <a:ext cx="3394472" cy="4525963"/>
          </a:xfrm>
          <a:prstGeom prst="rect">
            <a:avLst/>
          </a:prstGeom>
          <a:noFill/>
        </p:spPr>
      </p:pic>
      <p:pic>
        <p:nvPicPr>
          <p:cNvPr id="32771" name="Picture 3" descr="G:\юнармия\IMG_20191207_134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04664"/>
            <a:ext cx="3240360" cy="3933056"/>
          </a:xfrm>
          <a:prstGeom prst="rect">
            <a:avLst/>
          </a:prstGeom>
          <a:noFill/>
        </p:spPr>
      </p:pic>
      <p:pic>
        <p:nvPicPr>
          <p:cNvPr id="32772" name="Picture 4" descr="G:\юнармия\IMG_20191207_134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772816"/>
            <a:ext cx="2736304" cy="479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ЛАЗЕРТАГ</a:t>
            </a:r>
            <a:endParaRPr lang="ru-RU" dirty="0"/>
          </a:p>
        </p:txBody>
      </p:sp>
      <p:pic>
        <p:nvPicPr>
          <p:cNvPr id="4" name="Picture 2" descr="https://sun9-49.userapi.com/c855536/v855536921/f6d05/GyqrEsi-aw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632848" cy="4899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52.userapi.com/c856036/v856036798/14a291/RFXWhFf32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5979916" cy="3861048"/>
          </a:xfrm>
          <a:prstGeom prst="rect">
            <a:avLst/>
          </a:prstGeom>
          <a:noFill/>
        </p:spPr>
      </p:pic>
      <p:pic>
        <p:nvPicPr>
          <p:cNvPr id="7172" name="Picture 4" descr="https://sun9-40.userapi.com/c856128/v856128798/14ab37/OJ9PVrNSX-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5972" y="4149080"/>
            <a:ext cx="3852004" cy="2568504"/>
          </a:xfrm>
          <a:prstGeom prst="rect">
            <a:avLst/>
          </a:prstGeom>
          <a:noFill/>
        </p:spPr>
      </p:pic>
      <p:pic>
        <p:nvPicPr>
          <p:cNvPr id="7174" name="Picture 6" descr="https://sun9-33.userapi.com/c856128/v856128798/14ab0f/Nbi9YS54F1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149080"/>
            <a:ext cx="3721080" cy="2481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4818" name="Picture 2" descr="D:\Мама\7А\фото 7 клпасс\Новая папка (2)\IMG-20191030-WA0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5423610" cy="3672408"/>
          </a:xfrm>
          <a:prstGeom prst="rect">
            <a:avLst/>
          </a:prstGeom>
          <a:noFill/>
        </p:spPr>
      </p:pic>
      <p:pic>
        <p:nvPicPr>
          <p:cNvPr id="4098" name="Picture 2" descr="C:\Users\Аида\Music\Desktop\фото 7 клпасс\IMG_20191030_1314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573016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ида\Music\Desktop\фото 7 клпасс\hOvjj3blkL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5688632" cy="632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ида\Music\Desktop\фото 7 клпасс\-f41vAkCPn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045" y="188640"/>
            <a:ext cx="3744416" cy="2808312"/>
          </a:xfrm>
          <a:prstGeom prst="rect">
            <a:avLst/>
          </a:prstGeom>
          <a:noFill/>
        </p:spPr>
      </p:pic>
      <p:pic>
        <p:nvPicPr>
          <p:cNvPr id="3075" name="Picture 3" descr="C:\Users\Аида\Music\Desktop\фото 7 клпасс\iAuX0AcDBf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3356992"/>
            <a:ext cx="4091946" cy="3068960"/>
          </a:xfrm>
          <a:prstGeom prst="rect">
            <a:avLst/>
          </a:prstGeom>
          <a:noFill/>
        </p:spPr>
      </p:pic>
      <p:pic>
        <p:nvPicPr>
          <p:cNvPr id="3076" name="Picture 4" descr="C:\Users\Аида\Music\Desktop\фото 7 клпасс\YS3leromXk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548680"/>
            <a:ext cx="3312368" cy="2484276"/>
          </a:xfrm>
          <a:prstGeom prst="rect">
            <a:avLst/>
          </a:prstGeom>
          <a:noFill/>
        </p:spPr>
      </p:pic>
      <p:pic>
        <p:nvPicPr>
          <p:cNvPr id="3077" name="Picture 5" descr="C:\Users\Аида\Music\Desktop\фото 7 клпасс\zbXBtOP4kw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429000"/>
            <a:ext cx="3312368" cy="2484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ида\Music\Desktop\фото 7 клпасс\4sfFw509i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797856" cy="4176464"/>
          </a:xfrm>
          <a:prstGeom prst="rect">
            <a:avLst/>
          </a:prstGeom>
          <a:noFill/>
        </p:spPr>
      </p:pic>
      <p:pic>
        <p:nvPicPr>
          <p:cNvPr id="5123" name="Picture 3" descr="C:\Users\Аида\Music\Desktop\фото 7 клпасс\zJ298TQ-Ys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29869" y="1556792"/>
            <a:ext cx="4514131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сочинений</a:t>
            </a:r>
            <a:endParaRPr lang="ru-RU" dirty="0"/>
          </a:p>
        </p:txBody>
      </p:sp>
      <p:pic>
        <p:nvPicPr>
          <p:cNvPr id="6146" name="Picture 2" descr="C:\Users\Аида\Music\Desktop\фото 7 клпасс\pp3UcZpPy_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2808312" cy="4525963"/>
          </a:xfrm>
          <a:prstGeom prst="rect">
            <a:avLst/>
          </a:prstGeom>
          <a:noFill/>
        </p:spPr>
      </p:pic>
      <p:pic>
        <p:nvPicPr>
          <p:cNvPr id="6148" name="Picture 4" descr="https://sun9-11.userapi.com/c854228/v854228507/22453f/ZK85cHs0tj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340768"/>
            <a:ext cx="460851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728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7650" name="Picture 2" descr="https://presentacii.ru/documents_4/98feea303138b5bcac635f0f0f51505a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24936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328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9698" name="Picture 2" descr="https://fs00.infourok.ru/images/doc/263/268680/3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424936" cy="6281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 Торжественное открытие школьного музея «Память»состоялось  в 1986 году</a:t>
            </a:r>
            <a:br>
              <a:rPr lang="ru-RU" sz="2800" dirty="0" smtClean="0"/>
            </a:br>
            <a:r>
              <a:rPr lang="ru-RU" sz="2800" dirty="0" smtClean="0"/>
              <a:t>( директор школы №40 </a:t>
            </a:r>
            <a:r>
              <a:rPr lang="ru-RU" sz="2800" dirty="0" err="1" smtClean="0"/>
              <a:t>Шайнова</a:t>
            </a:r>
            <a:r>
              <a:rPr lang="ru-RU" sz="2800" dirty="0" smtClean="0"/>
              <a:t> Надежда Анатольевна)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56792"/>
            <a:ext cx="3171305" cy="2955175"/>
          </a:xfrm>
        </p:spPr>
      </p:pic>
      <p:pic>
        <p:nvPicPr>
          <p:cNvPr id="3074" name="Picture 2" descr="http://i.pinimg.com/736x/7a/bc/6b/7abc6b5f946cb4a367bb0aed6b4c217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177479"/>
            <a:ext cx="4680520" cy="3627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Основателем музея является  учитель математики </a:t>
            </a:r>
            <a:r>
              <a:rPr lang="ru-RU" sz="3600" dirty="0" err="1" smtClean="0"/>
              <a:t>Суфьянова</a:t>
            </a:r>
            <a:r>
              <a:rPr lang="ru-RU" sz="3600" dirty="0" smtClean="0"/>
              <a:t> Роза Даниловна</a:t>
            </a:r>
            <a:endParaRPr lang="ru-RU" sz="3600" dirty="0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00808"/>
            <a:ext cx="4392488" cy="3384376"/>
          </a:xfrm>
          <a:prstGeom prst="rect">
            <a:avLst/>
          </a:prstGeom>
        </p:spPr>
      </p:pic>
      <p:pic>
        <p:nvPicPr>
          <p:cNvPr id="2049" name="Picture 1" descr="C:\Users\Аида\Music\Desktop\фото музей Память\IMGA0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73016"/>
            <a:ext cx="3816424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Экспозиция  музея</a:t>
            </a:r>
            <a:endParaRPr lang="ru-RU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2689167" cy="40316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196752"/>
            <a:ext cx="2736304" cy="4115796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132856"/>
            <a:ext cx="3429024" cy="450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005064"/>
            <a:ext cx="4072990" cy="2660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4006796" cy="2725345"/>
          </a:xfrm>
          <a:prstGeom prst="rect">
            <a:avLst/>
          </a:prstGeom>
        </p:spPr>
      </p:pic>
      <p:pic>
        <p:nvPicPr>
          <p:cNvPr id="24578" name="Picture 2" descr="C:\Users\Аида\Music\Desktop\фото музей Память\IMG_1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692696"/>
            <a:ext cx="3672408" cy="2736304"/>
          </a:xfrm>
          <a:prstGeom prst="rect">
            <a:avLst/>
          </a:prstGeom>
          <a:noFill/>
        </p:spPr>
      </p:pic>
      <p:pic>
        <p:nvPicPr>
          <p:cNvPr id="7" name="Picture 2" descr="https://go1.imgsmail.ru/imgpreview?key=4cab97f5b55f1834&amp;mb=imgdb_preview_13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725144"/>
            <a:ext cx="3251872" cy="169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826" y="4303603"/>
            <a:ext cx="3445625" cy="23026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2381266" cy="3571900"/>
          </a:xfrm>
          <a:prstGeom prst="rect">
            <a:avLst/>
          </a:prstGeom>
        </p:spPr>
      </p:pic>
      <p:pic>
        <p:nvPicPr>
          <p:cNvPr id="25602" name="Picture 2" descr="C:\Users\Аида\Music\Desktop\фото музей Память\DSC029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764704"/>
            <a:ext cx="4824536" cy="3096344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365104"/>
            <a:ext cx="3257667" cy="2204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rgbClr val="7030A0"/>
      </a:dk1>
      <a:lt1>
        <a:srgbClr val="00B0F0"/>
      </a:lt1>
      <a:dk2>
        <a:srgbClr val="8D1BFF"/>
      </a:dk2>
      <a:lt2>
        <a:srgbClr val="D467A8"/>
      </a:lt2>
      <a:accent1>
        <a:srgbClr val="C2C1C5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221</Words>
  <Application>Microsoft Office PowerPoint</Application>
  <PresentationFormat>Экран (4:3)</PresentationFormat>
  <Paragraphs>27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Военно-патриотический музей школы №40 «Память»</vt:lpstr>
      <vt:lpstr>Слайд 2</vt:lpstr>
      <vt:lpstr>Слайд 3</vt:lpstr>
      <vt:lpstr>Слайд 4</vt:lpstr>
      <vt:lpstr> Торжественное открытие школьного музея «Память»состоялось  в 1986 году ( директор школы №40 Шайнова Надежда Анатольевна) </vt:lpstr>
      <vt:lpstr>Основателем музея является  учитель математики Суфьянова Роза Даниловна</vt:lpstr>
      <vt:lpstr>Экспозиция  музея</vt:lpstr>
      <vt:lpstr>Слайд 8</vt:lpstr>
      <vt:lpstr>Слайд 9</vt:lpstr>
      <vt:lpstr>Слайд 10</vt:lpstr>
      <vt:lpstr>Долгие годы музей был центром встреч ветеранов войны и школьников, центром патриотического воспитания. Ученики школы вели поисковую работу, ездили в экспедиции по местам боевой славы, собирали документы и экспонаты.</vt:lpstr>
      <vt:lpstr>Эти строки посвящаем Вам, дорогие ветераны!</vt:lpstr>
      <vt:lpstr> Низкий поклон Вам,  дорогие ветераны!  </vt:lpstr>
      <vt:lpstr> 9 Мая – священный день в истории нашей Родины, символизирующий беззаветное мужество, самоотверженный героизм, духовное величие защитников Отечества. </vt:lpstr>
      <vt:lpstr>Дорогие ветераны Великой Отечественной войны! От всей души поздравляем Вас с 75-й годовщиной со Дня Победы! Мужество и самоотверженность народа-победителя стали символом несгибаемого духа, примером беззаветного служения Родине. Этот пример помогает нам жить на благо своего города, республики и своей страны, наполняет наши души истинным патриотизмом. Низкий поклон вам, дорогие ветераны, за жизнь, за свободу, за мирное небо над головой! </vt:lpstr>
      <vt:lpstr>Спасибо вам за то, что в годы тяжелых испытаний вы встали плечом к плечу, защищая Отечество, приближая этот прекрасный праздник – День Победы!</vt:lpstr>
      <vt:lpstr>Юные армейцы (7А класс) поздравляют ветеранов, учителей и учащихся школы №40 с Великим праздником Победы! </vt:lpstr>
      <vt:lpstr>Юнармейцы 7А класса (руководитель Гилязетдинова И.М.)</vt:lpstr>
      <vt:lpstr>Слайд 19</vt:lpstr>
      <vt:lpstr>Слайд 20</vt:lpstr>
      <vt:lpstr>Слайд 21</vt:lpstr>
      <vt:lpstr>ЛАЗЕРТАГ</vt:lpstr>
      <vt:lpstr>Слайд 23</vt:lpstr>
      <vt:lpstr>Слайд 24</vt:lpstr>
      <vt:lpstr>Слайд 25</vt:lpstr>
      <vt:lpstr>Слайд 26</vt:lpstr>
      <vt:lpstr>Слайд 27</vt:lpstr>
      <vt:lpstr>Конкурс сочинений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Военно-патриотический музей школы №40 «Память»</dc:title>
  <dc:creator>Аида</dc:creator>
  <cp:lastModifiedBy>Аида</cp:lastModifiedBy>
  <cp:revision>19</cp:revision>
  <dcterms:created xsi:type="dcterms:W3CDTF">2020-04-21T08:01:42Z</dcterms:created>
  <dcterms:modified xsi:type="dcterms:W3CDTF">2020-04-21T17:42:48Z</dcterms:modified>
</cp:coreProperties>
</file>